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2" r:id="rId6"/>
    <p:sldId id="266" r:id="rId7"/>
    <p:sldId id="260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4B23-3DCF-4992-9A5F-0815D773A024}" type="datetimeFigureOut">
              <a:rPr lang="pt-PT" smtClean="0"/>
              <a:pPr/>
              <a:t>10-03-2017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854E-6B7E-4B62-8EDC-D399134212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Imagem 1" descr="C:\Documents and Settings\adelgado\Definições locais\Temporary Internet Files\Content.Word\ATT1094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42" name="Imagem 20" descr="C:\Documents and Settings\adelgado\Definições locais\Temporary Internet Files\Content.Word\15 Outras tarefas administrativ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4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64088" y="2362200"/>
            <a:ext cx="2736303" cy="56274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2h 51 min.</a:t>
            </a:r>
            <a:endParaRPr kumimoji="0" lang="pt-P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195736" y="2420888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3779912" y="4149080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0" name="Imagem 2" descr="C:\Documents and Settings\adelgado\Definições locais\Temporary Internet Files\Content.Word\2 Grupo disciplin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9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4" name="Imagem 3" descr="C:\Documents and Settings\adelgado\Definições locais\Temporary Internet Files\Content.Word\ATT1094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0"/>
            <a:ext cx="9144001" cy="679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43608" y="1628800"/>
            <a:ext cx="2880320" cy="5760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21h 06 min.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098" name="Imagem 6" descr="C:\Documents and Settings\adelgado\Definições locais\Temporary Internet Files\Content.Word\ATT1094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35696" y="1412776"/>
            <a:ext cx="2448272" cy="5349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4,34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 rot="19442385">
            <a:off x="7420832" y="83722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baixo 7"/>
          <p:cNvSpPr/>
          <p:nvPr/>
        </p:nvSpPr>
        <p:spPr>
          <a:xfrm rot="19442385">
            <a:off x="6484727" y="2205375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Imagem 7" descr="C:\Documents and Settings\adelgado\Definições locais\Temporary Internet Files\Content.Word\ATT1094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341"/>
            <a:ext cx="9144000" cy="690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20272" y="1484784"/>
            <a:ext cx="1209675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100,63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84168" y="1268760"/>
            <a:ext cx="2117948" cy="5760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100,63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8094893" y="3107515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baixo 8"/>
          <p:cNvSpPr/>
          <p:nvPr/>
        </p:nvSpPr>
        <p:spPr>
          <a:xfrm>
            <a:off x="6660232" y="292494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eta para baixo 9"/>
          <p:cNvSpPr/>
          <p:nvPr/>
        </p:nvSpPr>
        <p:spPr>
          <a:xfrm>
            <a:off x="5148064" y="1340768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6" name="Imagem 8" descr="C:\Documents and Settings\adelgado\Definições locais\Temporary Internet Files\Content.Word\ATT1094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84168" y="2143124"/>
            <a:ext cx="2592288" cy="4937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10h 40 min.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779912" y="148478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5364088" y="3429000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baixo 7"/>
          <p:cNvSpPr/>
          <p:nvPr/>
        </p:nvSpPr>
        <p:spPr>
          <a:xfrm>
            <a:off x="7020272" y="436510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7170" name="Imagem 682" descr="C:\Documents and Settings\adelgado\Definições locais\Temporary Internet Files\Content.Word\ATT1152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0" y="1628800"/>
            <a:ext cx="3672408" cy="5307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semanal= 3h 44 min.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8194" name="Imagem 11" descr="C:\Documents and Settings\adelgado\Definições locais\Temporary Internet Files\Content.Word\ATT1094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6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1560" y="1988840"/>
            <a:ext cx="2520279" cy="5760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= 3h 04 min.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6948264" y="1340768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5364088" y="256490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baixo 7"/>
          <p:cNvSpPr/>
          <p:nvPr/>
        </p:nvSpPr>
        <p:spPr>
          <a:xfrm>
            <a:off x="3779912" y="2204864"/>
            <a:ext cx="504056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9218" name="Imagem 12" descr="C:\Documents and Settings\adelgado\Definições locais\Temporary Internet Files\Content.Word\ATT1094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04048" y="1988840"/>
            <a:ext cx="3312368" cy="5760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Média semanal = 1,74</a:t>
            </a:r>
            <a:endParaRPr kumimoji="0" lang="pt-P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</Words>
  <Application>Microsoft Office PowerPoint</Application>
  <PresentationFormat>Apresentação no Ecrã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</vt:vector>
  </TitlesOfParts>
  <Company>SPGL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antonioanes</dc:creator>
  <cp:lastModifiedBy>Cliente</cp:lastModifiedBy>
  <cp:revision>6</cp:revision>
  <dcterms:created xsi:type="dcterms:W3CDTF">2017-03-09T10:21:03Z</dcterms:created>
  <dcterms:modified xsi:type="dcterms:W3CDTF">2017-03-10T13:56:41Z</dcterms:modified>
</cp:coreProperties>
</file>