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2" r:id="rId6"/>
    <p:sldId id="266" r:id="rId7"/>
    <p:sldId id="260" r:id="rId8"/>
    <p:sldId id="265" r:id="rId9"/>
    <p:sldId id="264" r:id="rId10"/>
    <p:sldId id="261" r:id="rId1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64B23-3DCF-4992-9A5F-0815D773A024}" type="datetimeFigureOut">
              <a:rPr lang="pt-PT" smtClean="0"/>
              <a:pPr/>
              <a:t>10-03-2017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854E-6B7E-4B62-8EDC-D399134212A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1026" name="Imagem 1" descr="C:\Documents and Settings\adelgado\Definições locais\Temporary Internet Files\Content.Word\ATT10943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10242" name="Imagem 20" descr="C:\Documents and Settings\adelgado\Definições locais\Temporary Internet Files\Content.Word\15 Outras tarefas administrativ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443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5364088" y="2362200"/>
            <a:ext cx="2736303" cy="56274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Média = 2h 51 min.</a:t>
            </a:r>
            <a:endParaRPr kumimoji="0" lang="pt-P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2195736" y="2420888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Seta para baixo 6"/>
          <p:cNvSpPr/>
          <p:nvPr/>
        </p:nvSpPr>
        <p:spPr>
          <a:xfrm>
            <a:off x="3779912" y="4149080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2050" name="Imagem 2" descr="C:\Documents and Settings\adelgado\Definições locais\Temporary Internet Files\Content.Word\2 Grupo disciplin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692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3074" name="Imagem 3" descr="C:\Documents and Settings\adelgado\Definições locais\Temporary Internet Files\Content.Word\ATT1094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" y="0"/>
            <a:ext cx="9144001" cy="679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043608" y="1628800"/>
            <a:ext cx="2880320" cy="57606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Média = 21h 06 min.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098" name="Imagem 6" descr="C:\Documents and Settings\adelgado\Definições locais\Temporary Internet Files\Content.Word\ATT1094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2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835696" y="1412776"/>
            <a:ext cx="2448272" cy="5349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Média = 4,34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 rot="19442385">
            <a:off x="7420832" y="837224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Seta para baixo 7"/>
          <p:cNvSpPr/>
          <p:nvPr/>
        </p:nvSpPr>
        <p:spPr>
          <a:xfrm rot="19442385">
            <a:off x="6484727" y="2205375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122" name="Imagem 7" descr="C:\Documents and Settings\adelgado\Definições locais\Temporary Internet Files\Content.Word\ATT10944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6341"/>
            <a:ext cx="9144000" cy="690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020272" y="1484784"/>
            <a:ext cx="1209675" cy="381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11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Média = 100,63</a:t>
            </a:r>
            <a:endParaRPr kumimoji="0" 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084168" y="1268760"/>
            <a:ext cx="2117948" cy="57606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Média = 100,63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Seta para baixo 7"/>
          <p:cNvSpPr/>
          <p:nvPr/>
        </p:nvSpPr>
        <p:spPr>
          <a:xfrm>
            <a:off x="8094893" y="3107515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9" name="Seta para baixo 8"/>
          <p:cNvSpPr/>
          <p:nvPr/>
        </p:nvSpPr>
        <p:spPr>
          <a:xfrm>
            <a:off x="6660232" y="2924944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Seta para baixo 9"/>
          <p:cNvSpPr/>
          <p:nvPr/>
        </p:nvSpPr>
        <p:spPr>
          <a:xfrm>
            <a:off x="5148064" y="1340768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6146" name="Imagem 8" descr="C:\Documents and Settings\adelgado\Definições locais\Temporary Internet Files\Content.Word\ATT10944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6084168" y="2143124"/>
            <a:ext cx="2592288" cy="4937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Média = 10h 40 min.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3779912" y="1484784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Seta para baixo 6"/>
          <p:cNvSpPr/>
          <p:nvPr/>
        </p:nvSpPr>
        <p:spPr>
          <a:xfrm>
            <a:off x="5364088" y="3429000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Seta para baixo 7"/>
          <p:cNvSpPr/>
          <p:nvPr/>
        </p:nvSpPr>
        <p:spPr>
          <a:xfrm>
            <a:off x="7020272" y="4365104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7170" name="Imagem 682" descr="C:\Documents and Settings\adelgado\Definições locais\Temporary Internet Files\Content.Word\ATT11526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572000" y="1628800"/>
            <a:ext cx="3672408" cy="530746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Média semanal= 3h 44 min.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8194" name="Imagem 11" descr="C:\Documents and Settings\adelgado\Definições locais\Temporary Internet Files\Content.Word\ATT10944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06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11560" y="1988840"/>
            <a:ext cx="2520279" cy="57606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Média = 3h 04 min.</a:t>
            </a:r>
            <a:endParaRPr kumimoji="0" lang="pt-PT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Seta para baixo 5"/>
          <p:cNvSpPr/>
          <p:nvPr/>
        </p:nvSpPr>
        <p:spPr>
          <a:xfrm>
            <a:off x="6948264" y="1340768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7" name="Seta para baixo 6"/>
          <p:cNvSpPr/>
          <p:nvPr/>
        </p:nvSpPr>
        <p:spPr>
          <a:xfrm>
            <a:off x="5364088" y="2564904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Seta para baixo 7"/>
          <p:cNvSpPr/>
          <p:nvPr/>
        </p:nvSpPr>
        <p:spPr>
          <a:xfrm>
            <a:off x="3779912" y="2204864"/>
            <a:ext cx="504056" cy="792088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9218" name="Imagem 12" descr="C:\Documents and Settings\adelgado\Definições locais\Temporary Internet Files\Content.Word\ATT10944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004048" y="1988840"/>
            <a:ext cx="3312368" cy="576064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7200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t-PT" sz="24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</a:rPr>
              <a:t>Média semanal = 1,74</a:t>
            </a:r>
            <a:endParaRPr kumimoji="0" lang="pt-P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44</Words>
  <Application>Microsoft Office PowerPoint</Application>
  <PresentationFormat>Apresentação no Ecrã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10</vt:i4>
      </vt:variant>
    </vt:vector>
  </HeadingPairs>
  <TitlesOfParts>
    <vt:vector size="11" baseType="lpstr">
      <vt:lpstr>Tema do Office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</vt:vector>
  </TitlesOfParts>
  <Company>SPGL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antonioanes</dc:creator>
  <cp:lastModifiedBy>Cliente</cp:lastModifiedBy>
  <cp:revision>6</cp:revision>
  <dcterms:created xsi:type="dcterms:W3CDTF">2017-03-09T10:21:03Z</dcterms:created>
  <dcterms:modified xsi:type="dcterms:W3CDTF">2017-03-10T13:56:41Z</dcterms:modified>
</cp:coreProperties>
</file>