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494115-78D3-40F7-969D-2130D26147D9}" type="datetimeFigureOut">
              <a:rPr lang="pt-PT" smtClean="0"/>
              <a:t>18-11-2015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CF501B-DBEA-4BB7-8891-085EAF306DD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34291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CF501B-DBEA-4BB7-8891-085EAF306DD1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64376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CF501B-DBEA-4BB7-8891-085EAF306DD1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87208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CF501B-DBEA-4BB7-8891-085EAF306DD1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29517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CF501B-DBEA-4BB7-8891-085EAF306DD1}" type="slidenum">
              <a:rPr lang="pt-PT" smtClean="0"/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249322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CF501B-DBEA-4BB7-8891-085EAF306DD1}" type="slidenum">
              <a:rPr lang="pt-PT" smtClean="0"/>
              <a:t>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034927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CF501B-DBEA-4BB7-8891-085EAF306DD1}" type="slidenum">
              <a:rPr lang="pt-PT" smtClean="0"/>
              <a:t>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034480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CF501B-DBEA-4BB7-8891-085EAF306DD1}" type="slidenum">
              <a:rPr lang="pt-PT" smtClean="0"/>
              <a:t>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047639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CF501B-DBEA-4BB7-8891-085EAF306DD1}" type="slidenum">
              <a:rPr lang="pt-PT" smtClean="0"/>
              <a:t>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85323759"/>
      </p:ext>
    </p:extLst>
  </p:cSld>
  <p:clrMapOvr>
    <a:masterClrMapping/>
  </p:clrMapOvr>
</p:note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 com 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Aspet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</TotalTime>
  <Words>739</Words>
  <Application>Microsoft Office PowerPoint</Application>
  <PresentationFormat>Ecrã Panorâmico</PresentationFormat>
  <Paragraphs>48</Paragraphs>
  <Slides>8</Slides>
  <Notes>8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Aspeto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Deodato</dc:creator>
  <cp:lastModifiedBy>Deodato</cp:lastModifiedBy>
  <cp:revision>2</cp:revision>
  <dcterms:created xsi:type="dcterms:W3CDTF">2015-11-18T14:13:44Z</dcterms:created>
  <dcterms:modified xsi:type="dcterms:W3CDTF">2015-11-18T14:28:03Z</dcterms:modified>
</cp:coreProperties>
</file>