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94115-78D3-40F7-969D-2130D26147D9}" type="datetimeFigureOut">
              <a:rPr lang="pt-PT" smtClean="0"/>
              <a:t>18-11-2015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F501B-DBEA-4BB7-8891-085EAF306DD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4291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F501B-DBEA-4BB7-8891-085EAF306DD1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4376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F501B-DBEA-4BB7-8891-085EAF306DD1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7208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F501B-DBEA-4BB7-8891-085EAF306DD1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9517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F501B-DBEA-4BB7-8891-085EAF306DD1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24932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F501B-DBEA-4BB7-8891-085EAF306DD1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3492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F501B-DBEA-4BB7-8891-085EAF306DD1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03448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F501B-DBEA-4BB7-8891-085EAF306DD1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4763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F501B-DBEA-4BB7-8891-085EAF306DD1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5323759"/>
      </p:ext>
    </p:extLst>
  </p:cSld>
  <p:clrMapOvr>
    <a:masterClrMapping/>
  </p:clrMapOvr>
</p:note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Aspet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739</Words>
  <Application>Microsoft Office PowerPoint</Application>
  <PresentationFormat>Ecrã Panorâmico</PresentationFormat>
  <Paragraphs>48</Paragraphs>
  <Slides>8</Slides>
  <Notes>8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Aspeto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Deodato</dc:creator>
  <cp:lastModifiedBy>Deodato</cp:lastModifiedBy>
  <cp:revision>2</cp:revision>
  <dcterms:created xsi:type="dcterms:W3CDTF">2015-11-18T14:13:44Z</dcterms:created>
  <dcterms:modified xsi:type="dcterms:W3CDTF">2015-11-18T14:28:03Z</dcterms:modified>
</cp:coreProperties>
</file>